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56" y="1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B937D-F77C-4EFA-B2F5-2B230420915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0BCCC-8B8E-4112-89AB-7935282469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201" y="228601"/>
            <a:ext cx="916304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72</a:t>
            </a:r>
            <a:r>
              <a:rPr lang="en-US" sz="3200" b="1" cap="none" spc="0" baseline="30000" dirty="0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nd</a:t>
            </a:r>
            <a:r>
              <a:rPr lang="en-US" sz="3200" b="1" cap="none" spc="0" dirty="0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Republic Day Celebration</a:t>
            </a:r>
            <a:endParaRPr lang="en-US" sz="3200" b="1" cap="none" spc="0" dirty="0">
              <a:ln w="12700">
                <a:noFill/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028" name="Picture 4" descr="No photo description available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14400"/>
            <a:ext cx="2205038" cy="2698397"/>
          </a:xfrm>
          <a:prstGeom prst="rect">
            <a:avLst/>
          </a:prstGeom>
          <a:noFill/>
        </p:spPr>
      </p:pic>
      <p:pic>
        <p:nvPicPr>
          <p:cNvPr id="1030" name="Picture 6" descr="No photo description available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6700" y="838199"/>
            <a:ext cx="4978000" cy="3733801"/>
          </a:xfrm>
          <a:prstGeom prst="rect">
            <a:avLst/>
          </a:prstGeom>
          <a:noFill/>
        </p:spPr>
      </p:pic>
      <p:pic>
        <p:nvPicPr>
          <p:cNvPr id="1032" name="Picture 8" descr="No photo description available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1" y="3648112"/>
            <a:ext cx="3886200" cy="2914884"/>
          </a:xfrm>
          <a:prstGeom prst="rect">
            <a:avLst/>
          </a:prstGeom>
          <a:noFill/>
        </p:spPr>
      </p:pic>
      <p:pic>
        <p:nvPicPr>
          <p:cNvPr id="1034" name="Picture 10" descr="No photo description available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914400"/>
            <a:ext cx="2000411" cy="2667000"/>
          </a:xfrm>
          <a:prstGeom prst="rect">
            <a:avLst/>
          </a:prstGeom>
          <a:noFill/>
        </p:spPr>
      </p:pic>
      <p:pic>
        <p:nvPicPr>
          <p:cNvPr id="1036" name="Picture 12" descr="No photo description available.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799" y="3657600"/>
            <a:ext cx="3758897" cy="281940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7956550" y="4876800"/>
            <a:ext cx="194945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26</a:t>
            </a:r>
            <a:r>
              <a:rPr lang="en-US" sz="3200" b="1" cap="none" spc="0" baseline="30000" dirty="0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</a:t>
            </a:r>
            <a:r>
              <a:rPr lang="en-US" sz="3200" b="1" cap="none" spc="0" dirty="0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January 2021</a:t>
            </a:r>
            <a:endParaRPr lang="en-US" sz="3200" b="1" cap="none" spc="0" dirty="0">
              <a:ln w="12700">
                <a:noFill/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abhijit borpuzari</dc:creator>
  <cp:lastModifiedBy>abhijit borpuzari</cp:lastModifiedBy>
  <cp:revision>2</cp:revision>
  <dcterms:created xsi:type="dcterms:W3CDTF">2022-09-25T08:14:57Z</dcterms:created>
  <dcterms:modified xsi:type="dcterms:W3CDTF">2022-09-25T08:28:35Z</dcterms:modified>
</cp:coreProperties>
</file>